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C2F0-CA53-445E-8545-17E0ABE52060}" type="datetimeFigureOut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A802-288C-48F8-897F-4B36BFE9B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03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C2F0-CA53-445E-8545-17E0ABE52060}" type="datetimeFigureOut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A802-288C-48F8-897F-4B36BFE9B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43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C2F0-CA53-445E-8545-17E0ABE52060}" type="datetimeFigureOut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A802-288C-48F8-897F-4B36BFE9B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10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C2F0-CA53-445E-8545-17E0ABE52060}" type="datetimeFigureOut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A802-288C-48F8-897F-4B36BFE9B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42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C2F0-CA53-445E-8545-17E0ABE52060}" type="datetimeFigureOut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A802-288C-48F8-897F-4B36BFE9B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26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C2F0-CA53-445E-8545-17E0ABE52060}" type="datetimeFigureOut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A802-288C-48F8-897F-4B36BFE9B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49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C2F0-CA53-445E-8545-17E0ABE52060}" type="datetimeFigureOut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A802-288C-48F8-897F-4B36BFE9B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25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C2F0-CA53-445E-8545-17E0ABE52060}" type="datetimeFigureOut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A802-288C-48F8-897F-4B36BFE9B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31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C2F0-CA53-445E-8545-17E0ABE52060}" type="datetimeFigureOut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A802-288C-48F8-897F-4B36BFE9B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28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C2F0-CA53-445E-8545-17E0ABE52060}" type="datetimeFigureOut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A802-288C-48F8-897F-4B36BFE9B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15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C2F0-CA53-445E-8545-17E0ABE52060}" type="datetimeFigureOut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A802-288C-48F8-897F-4B36BFE9B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66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7C2F0-CA53-445E-8545-17E0ABE52060}" type="datetimeFigureOut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0A802-288C-48F8-897F-4B36BFE9B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58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2" y="472527"/>
            <a:ext cx="1110727" cy="111162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96464" y="520507"/>
            <a:ext cx="3518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名古屋工業大学</a:t>
            </a:r>
            <a:endParaRPr kumimoji="1" lang="en-US" altLang="ja-JP" sz="2000" dirty="0" smtClean="0">
              <a:solidFill>
                <a:srgbClr val="0033CC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000" dirty="0" smtClean="0">
                <a:solidFill>
                  <a:srgbClr val="00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先進セラミックス</a:t>
            </a:r>
            <a:r>
              <a:rPr lang="ja-JP" altLang="en-US" sz="2000" dirty="0">
                <a:solidFill>
                  <a:srgbClr val="00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研究</a:t>
            </a:r>
            <a:r>
              <a:rPr lang="ja-JP" altLang="en-US" sz="2000" dirty="0" smtClean="0">
                <a:solidFill>
                  <a:srgbClr val="00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センター</a:t>
            </a:r>
            <a:endParaRPr lang="en-US" altLang="ja-JP" sz="2000" dirty="0" smtClean="0">
              <a:solidFill>
                <a:srgbClr val="0033CC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2000" dirty="0">
                <a:solidFill>
                  <a:srgbClr val="00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環境材料</a:t>
            </a:r>
            <a:r>
              <a:rPr kumimoji="1" lang="ja-JP" altLang="en-US" sz="2000" dirty="0" smtClean="0">
                <a:solidFill>
                  <a:srgbClr val="00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研究</a:t>
            </a:r>
            <a:r>
              <a:rPr kumimoji="1" lang="ja-JP" altLang="en-US" sz="2000" dirty="0">
                <a:solidFill>
                  <a:srgbClr val="00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グループ</a:t>
            </a:r>
          </a:p>
        </p:txBody>
      </p:sp>
      <p:pic>
        <p:nvPicPr>
          <p:cNvPr id="5" name="Picture 17" descr="図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3408" y="667872"/>
            <a:ext cx="19494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7017895" y="1609259"/>
            <a:ext cx="1069975" cy="19050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6984558" y="1679109"/>
            <a:ext cx="252412" cy="95091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9" name="Picture 23" descr="図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3320" y="1802934"/>
            <a:ext cx="8366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20"/>
          <p:cNvSpPr txBox="1">
            <a:spLocks noChangeArrowheads="1"/>
          </p:cNvSpPr>
          <p:nvPr/>
        </p:nvSpPr>
        <p:spPr bwMode="auto">
          <a:xfrm>
            <a:off x="7352858" y="906066"/>
            <a:ext cx="11990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800" b="1" dirty="0" smtClean="0">
                <a:latin typeface="Calibri" pitchFamily="34" charset="0"/>
              </a:rPr>
              <a:t>大気保全触媒</a:t>
            </a:r>
            <a:r>
              <a:rPr lang="ja-JP" altLang="en-US" sz="800" b="1" dirty="0">
                <a:latin typeface="Calibri" pitchFamily="34" charset="0"/>
              </a:rPr>
              <a:t>、</a:t>
            </a:r>
            <a:r>
              <a:rPr lang="ja-JP" altLang="en-US" sz="800" b="1" dirty="0" smtClean="0">
                <a:latin typeface="Calibri" pitchFamily="34" charset="0"/>
              </a:rPr>
              <a:t>環境触媒、セラミックス部材、ナノ粒子まで</a:t>
            </a:r>
            <a:endParaRPr lang="en-US" altLang="ja-JP" sz="800" b="1" dirty="0" smtClean="0">
              <a:latin typeface="Calibri" pitchFamily="34" charset="0"/>
            </a:endParaRPr>
          </a:p>
          <a:p>
            <a:r>
              <a:rPr lang="ja-JP" altLang="en-US" sz="800" b="1" dirty="0" smtClean="0">
                <a:latin typeface="Calibri" pitchFamily="34" charset="0"/>
              </a:rPr>
              <a:t>総合的な環境保全の観点で追求する</a:t>
            </a:r>
            <a:endParaRPr lang="en-US" altLang="ja-JP" sz="800" b="1" dirty="0" smtClean="0">
              <a:latin typeface="Calibri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" y="3370891"/>
            <a:ext cx="9144000" cy="251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名称未設定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81" y="1162050"/>
            <a:ext cx="18716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055560" y="3033713"/>
            <a:ext cx="1537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1400" b="0" baseline="0" dirty="0">
                <a:solidFill>
                  <a:srgbClr val="000000"/>
                </a:solidFill>
                <a:ea typeface="HGP創英角ｺﾞｼｯｸUB" pitchFamily="50" charset="-128"/>
              </a:rPr>
              <a:t>ハニカム触媒</a:t>
            </a:r>
          </a:p>
        </p:txBody>
      </p:sp>
      <p:pic>
        <p:nvPicPr>
          <p:cNvPr id="6" name="Picture 9" descr="名称未設定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18" y="3619788"/>
            <a:ext cx="2713038" cy="18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606425" y="1195388"/>
            <a:ext cx="3086100" cy="1835150"/>
            <a:chOff x="1409" y="1785"/>
            <a:chExt cx="2684" cy="1596"/>
          </a:xfrm>
        </p:grpSpPr>
        <p:pic>
          <p:nvPicPr>
            <p:cNvPr id="9" name="Picture 20" descr="名称未設定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" y="1785"/>
              <a:ext cx="744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 descr="名称未設定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1872"/>
              <a:ext cx="1941" cy="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2324" y="2123"/>
              <a:ext cx="235" cy="27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ja-JP" b="0" baseline="0"/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2324" y="2170"/>
              <a:ext cx="235" cy="27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ja-JP" b="0" baseline="0"/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2311" y="2427"/>
              <a:ext cx="249" cy="26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ja-JP" b="0" baseline="0"/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2329" y="2423"/>
              <a:ext cx="232" cy="265"/>
            </a:xfrm>
            <a:prstGeom prst="rect">
              <a:avLst/>
            </a:prstGeom>
            <a:gradFill rotWithShape="1">
              <a:gsLst>
                <a:gs pos="0">
                  <a:srgbClr val="FF5353"/>
                </a:gs>
                <a:gs pos="50000">
                  <a:schemeClr val="bg1"/>
                </a:gs>
                <a:gs pos="100000">
                  <a:srgbClr val="FF535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 b="0" baseline="0">
                <a:ea typeface="ＭＳ Ｐゴシック" pitchFamily="50" charset="-128"/>
              </a:endParaRPr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2307" y="2418"/>
              <a:ext cx="0" cy="23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506538" y="1881188"/>
            <a:ext cx="569912" cy="411162"/>
          </a:xfrm>
          <a:prstGeom prst="ellipse">
            <a:avLst/>
          </a:prstGeom>
          <a:noFill/>
          <a:ln w="1905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ja-JP" b="0" baseline="0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 rot="16200000">
            <a:off x="2061369" y="2480469"/>
            <a:ext cx="503237" cy="714375"/>
          </a:xfrm>
          <a:prstGeom prst="ellipse">
            <a:avLst/>
          </a:prstGeom>
          <a:noFill/>
          <a:ln w="1905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/>
          <a:p>
            <a:endParaRPr lang="ja-JP" altLang="ja-JP" b="0" baseline="0"/>
          </a:p>
        </p:txBody>
      </p:sp>
      <p:sp>
        <p:nvSpPr>
          <p:cNvPr id="18" name="Arc 16"/>
          <p:cNvSpPr>
            <a:spLocks/>
          </p:cNvSpPr>
          <p:nvPr/>
        </p:nvSpPr>
        <p:spPr bwMode="auto">
          <a:xfrm flipH="1">
            <a:off x="2330450" y="1784350"/>
            <a:ext cx="1312863" cy="788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052693741 h 21600"/>
              <a:gd name="T4" fmla="*/ 0 w 21600"/>
              <a:gd name="T5" fmla="*/ 105269374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2035175" y="1766888"/>
            <a:ext cx="1844675" cy="120650"/>
          </a:xfrm>
          <a:prstGeom prst="line">
            <a:avLst/>
          </a:prstGeom>
          <a:noFill/>
          <a:ln w="12700">
            <a:solidFill>
              <a:srgbClr val="0099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0" name="Text Box 234"/>
          <p:cNvSpPr txBox="1">
            <a:spLocks noChangeArrowheads="1"/>
          </p:cNvSpPr>
          <p:nvPr/>
        </p:nvSpPr>
        <p:spPr bwMode="auto">
          <a:xfrm>
            <a:off x="431800" y="2874963"/>
            <a:ext cx="1223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1000" baseline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ガソリンエンジン</a:t>
            </a:r>
          </a:p>
        </p:txBody>
      </p:sp>
      <p:sp>
        <p:nvSpPr>
          <p:cNvPr id="21" name="Text Box 235"/>
          <p:cNvSpPr txBox="1">
            <a:spLocks noChangeArrowheads="1"/>
          </p:cNvSpPr>
          <p:nvPr/>
        </p:nvSpPr>
        <p:spPr bwMode="auto">
          <a:xfrm>
            <a:off x="1868488" y="1158875"/>
            <a:ext cx="8334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000" baseline="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O</a:t>
            </a:r>
            <a:r>
              <a:rPr lang="en-US" altLang="ja-JP" sz="1000" baseline="-250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1000" baseline="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センサ</a:t>
            </a:r>
          </a:p>
        </p:txBody>
      </p:sp>
      <p:sp>
        <p:nvSpPr>
          <p:cNvPr id="22" name="Line 236"/>
          <p:cNvSpPr>
            <a:spLocks noChangeShapeType="1"/>
          </p:cNvSpPr>
          <p:nvPr/>
        </p:nvSpPr>
        <p:spPr bwMode="auto">
          <a:xfrm flipH="1">
            <a:off x="1965325" y="1420813"/>
            <a:ext cx="1111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3" name="Text Box 237"/>
          <p:cNvSpPr txBox="1">
            <a:spLocks noChangeArrowheads="1"/>
          </p:cNvSpPr>
          <p:nvPr/>
        </p:nvSpPr>
        <p:spPr bwMode="auto">
          <a:xfrm>
            <a:off x="2058988" y="1466850"/>
            <a:ext cx="14462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1000" baseline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マニホールド直下触媒</a:t>
            </a:r>
          </a:p>
        </p:txBody>
      </p:sp>
      <p:sp>
        <p:nvSpPr>
          <p:cNvPr id="24" name="Text Box 238"/>
          <p:cNvSpPr txBox="1">
            <a:spLocks noChangeArrowheads="1"/>
          </p:cNvSpPr>
          <p:nvPr/>
        </p:nvSpPr>
        <p:spPr bwMode="auto">
          <a:xfrm>
            <a:off x="2058988" y="3119438"/>
            <a:ext cx="893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1000" baseline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床下触媒</a:t>
            </a:r>
          </a:p>
        </p:txBody>
      </p:sp>
      <p:sp>
        <p:nvSpPr>
          <p:cNvPr id="25" name="Text Box 239"/>
          <p:cNvSpPr txBox="1">
            <a:spLocks noChangeArrowheads="1"/>
          </p:cNvSpPr>
          <p:nvPr/>
        </p:nvSpPr>
        <p:spPr bwMode="auto">
          <a:xfrm>
            <a:off x="2873375" y="2454275"/>
            <a:ext cx="674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1000" baseline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マフラー</a:t>
            </a:r>
          </a:p>
        </p:txBody>
      </p:sp>
      <p:sp>
        <p:nvSpPr>
          <p:cNvPr id="26" name="Line 240"/>
          <p:cNvSpPr>
            <a:spLocks noChangeShapeType="1"/>
          </p:cNvSpPr>
          <p:nvPr/>
        </p:nvSpPr>
        <p:spPr bwMode="auto">
          <a:xfrm flipH="1">
            <a:off x="1944688" y="1681163"/>
            <a:ext cx="374650" cy="24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7" name="Line 241"/>
          <p:cNvSpPr>
            <a:spLocks noChangeShapeType="1"/>
          </p:cNvSpPr>
          <p:nvPr/>
        </p:nvSpPr>
        <p:spPr bwMode="auto">
          <a:xfrm flipH="1" flipV="1">
            <a:off x="2384425" y="3021013"/>
            <a:ext cx="47625" cy="128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8" name="Oval 240"/>
          <p:cNvSpPr>
            <a:spLocks noChangeArrowheads="1"/>
          </p:cNvSpPr>
          <p:nvPr/>
        </p:nvSpPr>
        <p:spPr bwMode="auto">
          <a:xfrm>
            <a:off x="5308600" y="1998663"/>
            <a:ext cx="263525" cy="263525"/>
          </a:xfrm>
          <a:prstGeom prst="ellipse">
            <a:avLst/>
          </a:prstGeom>
          <a:noFill/>
          <a:ln w="190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9" name="Oval 241"/>
          <p:cNvSpPr>
            <a:spLocks noChangeArrowheads="1"/>
          </p:cNvSpPr>
          <p:nvPr/>
        </p:nvSpPr>
        <p:spPr bwMode="auto">
          <a:xfrm>
            <a:off x="4456113" y="4975254"/>
            <a:ext cx="263525" cy="263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cxnSp>
        <p:nvCxnSpPr>
          <p:cNvPr id="32" name="直線矢印コネクタ 31"/>
          <p:cNvCxnSpPr>
            <a:stCxn id="28" idx="4"/>
          </p:cNvCxnSpPr>
          <p:nvPr/>
        </p:nvCxnSpPr>
        <p:spPr>
          <a:xfrm flipH="1">
            <a:off x="5308600" y="2262188"/>
            <a:ext cx="131763" cy="1378159"/>
          </a:xfrm>
          <a:prstGeom prst="straightConnector1">
            <a:avLst/>
          </a:prstGeom>
          <a:ln w="19050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3" descr="図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3719" y="3730816"/>
            <a:ext cx="1511917" cy="151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直線コネクタ 39"/>
          <p:cNvCxnSpPr>
            <a:stCxn id="29" idx="0"/>
          </p:cNvCxnSpPr>
          <p:nvPr/>
        </p:nvCxnSpPr>
        <p:spPr>
          <a:xfrm flipH="1" flipV="1">
            <a:off x="2628329" y="3713565"/>
            <a:ext cx="1959547" cy="1261689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2701925" y="5238779"/>
            <a:ext cx="1885952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781843" y="5242894"/>
            <a:ext cx="21756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1400" b="0" baseline="0" dirty="0" smtClean="0">
                <a:solidFill>
                  <a:srgbClr val="000000"/>
                </a:solidFill>
                <a:ea typeface="HGP創英角ｺﾞｼｯｸUB" pitchFamily="50" charset="-128"/>
              </a:rPr>
              <a:t>ナノ粒子担持触媒</a:t>
            </a:r>
            <a:endParaRPr lang="ja-JP" altLang="en-US" sz="1400" b="0" baseline="0" dirty="0">
              <a:solidFill>
                <a:srgbClr val="000000"/>
              </a:solidFill>
              <a:ea typeface="HGP創英角ｺﾞｼｯｸUB" pitchFamily="50" charset="-128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3792540" y="5404931"/>
            <a:ext cx="21756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1400" b="0" baseline="0" dirty="0" smtClean="0">
                <a:solidFill>
                  <a:srgbClr val="000000"/>
                </a:solidFill>
                <a:ea typeface="HGP創英角ｺﾞｼｯｸUB" pitchFamily="50" charset="-128"/>
              </a:rPr>
              <a:t>ハニカム基材の断面構造</a:t>
            </a:r>
            <a:endParaRPr lang="ja-JP" altLang="en-US" sz="1400" b="0" baseline="0" dirty="0">
              <a:solidFill>
                <a:srgbClr val="000000"/>
              </a:solidFill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89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95" y="1995287"/>
            <a:ext cx="5792009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6600CC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51</Words>
  <Application>Microsoft Office PowerPoint</Application>
  <PresentationFormat>画面に合わせる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>国立大学法人名古屋工業大学　包括ライセンス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Masaaki Haneda</dc:creator>
  <cp:lastModifiedBy>Masaaki Haneda</cp:lastModifiedBy>
  <cp:revision>6</cp:revision>
  <dcterms:created xsi:type="dcterms:W3CDTF">2013-03-22T10:41:46Z</dcterms:created>
  <dcterms:modified xsi:type="dcterms:W3CDTF">2013-04-15T06:35:13Z</dcterms:modified>
</cp:coreProperties>
</file>